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242CC-0EF2-4C32-80EC-2C9EDDB3E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07F9E-5B4F-4781-8D85-74C8D97C1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6B221-5374-49E4-AC08-0FF4FD40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BB8FF-D39C-42E0-A939-8CD9E8A0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B0EE3-4B33-4476-84F8-D77F9C7E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2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82F48-0D23-44C6-B6DC-7A17929B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1A6323-9245-452B-AC76-176C530DE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59120-1FE2-4DA2-B7F6-BEEE8899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8CB29-66EC-41E6-A7C2-04CF3271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C1CB-F35D-4B92-BF53-AE1DB18EB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3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5EE8FF-2169-4553-B6C0-B13374B1D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26142-21D6-4A06-815A-4238160F5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1F22B-DCFB-4D10-B9C1-E6C2BBE3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A53CF-52F2-44EB-AC31-BD6A0102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3ADCE-CE65-4087-9D9E-83F809DF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3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B50EC-6AC8-4CCA-92CB-E0B77836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A4094-21C5-4C48-85C1-41862617E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7D4E3-E297-40FF-A9B1-B2A5312E5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9BCBA-10E1-4CD7-AB69-86033DD7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4B08C-4596-4518-9DBA-3F292739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5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6F88-4E28-4957-BEDA-D9BC6296E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680C-DC4F-448F-8889-16E35BB60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A03E7-C9B3-4909-84BD-3ABC9AA9F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459C1-01EB-40C5-801A-35E100703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14202-3751-42E5-92D1-CFA0A131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1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E9228-0143-4310-914B-3C13C3DA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FF0B7-A458-4DD7-BD03-0FCFEFC4D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409D1-6D3C-44D8-BE95-CC16D2BDB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1C34B-E571-4F48-A67F-DBCD68465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74D57-55E1-45EF-AA82-FE2CDAEA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741C2-AACB-4D0F-8CC9-2AE19CEC4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2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5E1A3-FDBF-4D10-BAE4-C322F7AB4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C1026-B174-44BE-B8C5-2AC2E68B1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12AE3-BD73-4A3D-A407-6EDE7DB97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300689-FC5E-49D2-A8CD-EA5C77DA9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3FA88-9B27-4E2D-8236-FF72C87705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6B637B-9B36-4BF9-8B94-653942B7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D8CCD-B41C-4840-A550-F50A31248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30BA46-36CE-4C92-B8D6-78EBAEE5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0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00FF-A99C-4703-8DCE-A781EE33C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E3F02C-5890-4A68-9232-D33C9600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05D2BC-8027-4673-BF52-3AF385BA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507097-0F57-4FC8-91D5-D1B8A2664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2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4A66F1-F5D6-404B-A9A2-41A655012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9A633-8D5B-4F0C-8D41-915D29C31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E47D91-B0EB-4E30-8081-371BD8F2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1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64925-555A-4061-AEE1-AD4B8DD6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EDAE1-1CB5-4777-99C9-15A77EBF2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24733-8EEF-4070-9597-B969606C6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5D4C7-936C-4E50-89F2-832FDCFE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CC9DF-FF68-4622-9227-1005DD7B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9BE-3923-4BE4-B8AC-97F2F5D1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2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6EE5-002E-4C62-A057-85400936B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0F5615-2F31-41BB-8282-09153F1CD2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E4CD7-09B1-4DA2-AF8B-0C50ACEF2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9390C-855A-4EF6-A938-CABE87F8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DCC5A-A3DA-48F7-BECE-0872634A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FE3A2-247C-4704-B39F-746683470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5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0D505-E380-4C90-B8F0-D9D12D6B6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2771D-93FC-4B20-8EA9-9F928EB37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1F260-88EE-4F6A-9F2B-8CE6C9CF2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0BD35-2599-4983-AC46-B8482809758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18EF4-8634-4A34-B3C6-C183E54A21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727F4-4901-4FEB-86FE-7957F0E17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75F15-8D2A-4C4F-9301-89728252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6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3822-1C20-467E-98AA-07873D06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6226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</a:rPr>
              <a:t>Student Accounts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2200" b="1" dirty="0">
                <a:solidFill>
                  <a:schemeClr val="bg1"/>
                </a:solidFill>
                <a:latin typeface="Arial Black" panose="020B0A04020102020204" pitchFamily="34" charset="0"/>
              </a:rPr>
              <a:t>Links available on NWCCA homepage under </a:t>
            </a:r>
            <a:r>
              <a:rPr lang="en-US" sz="22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Quicklinks</a:t>
            </a:r>
            <a:endParaRPr lang="en-US" sz="22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75118-7B4C-4B63-8239-B22E554C46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4872" y="1342023"/>
            <a:ext cx="3221722" cy="4214447"/>
          </a:xfr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600" b="1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Wakeid.wcpss.net</a:t>
            </a:r>
          </a:p>
          <a:p>
            <a:r>
              <a:rPr lang="en-US" sz="2600">
                <a:latin typeface="Arial Narrow" panose="020B0606020202030204" pitchFamily="34" charset="0"/>
              </a:rPr>
              <a:t>Username is email id and is </a:t>
            </a:r>
            <a:r>
              <a:rPr lang="en-US" sz="2600" dirty="0">
                <a:latin typeface="Arial Narrow" panose="020B0606020202030204" pitchFamily="34" charset="0"/>
              </a:rPr>
              <a:t>based on student names.</a:t>
            </a:r>
          </a:p>
          <a:p>
            <a:r>
              <a:rPr lang="en-US" sz="2600" dirty="0">
                <a:latin typeface="Arial Narrow" panose="020B0606020202030204" pitchFamily="34" charset="0"/>
              </a:rPr>
              <a:t>Teachers can reset any student password and look up usernames.</a:t>
            </a:r>
          </a:p>
          <a:p>
            <a:r>
              <a:rPr lang="en-US" sz="2600" dirty="0">
                <a:latin typeface="Arial Narrow" panose="020B0606020202030204" pitchFamily="34" charset="0"/>
              </a:rPr>
              <a:t>Includes Outlook EMAIL, Canvas, Google Drive and Classroom.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ABF021-F82E-4E40-9BC5-72B8BBEE1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71544" y="1342023"/>
            <a:ext cx="3082255" cy="4214446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600" b="1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Myncedcloud.org</a:t>
            </a:r>
          </a:p>
          <a:p>
            <a:r>
              <a:rPr lang="en-US" sz="2600" dirty="0">
                <a:latin typeface="Arial Narrow" panose="020B0606020202030204" pitchFamily="34" charset="0"/>
              </a:rPr>
              <a:t>Username is student id number.</a:t>
            </a:r>
          </a:p>
          <a:p>
            <a:r>
              <a:rPr lang="en-US" sz="2600" dirty="0">
                <a:latin typeface="Arial Narrow" panose="020B0606020202030204" pitchFamily="34" charset="0"/>
              </a:rPr>
              <a:t>Passwords must be 8-16 characters, with 1 special character and </a:t>
            </a:r>
            <a:r>
              <a:rPr lang="en-US" sz="2600" dirty="0" err="1">
                <a:latin typeface="Arial Narrow" panose="020B0606020202030204" pitchFamily="34" charset="0"/>
              </a:rPr>
              <a:t>and</a:t>
            </a:r>
            <a:r>
              <a:rPr lang="en-US" sz="2600" dirty="0">
                <a:latin typeface="Arial Narrow" panose="020B0606020202030204" pitchFamily="34" charset="0"/>
              </a:rPr>
              <a:t> 1 uppercase letter.</a:t>
            </a:r>
          </a:p>
          <a:p>
            <a:r>
              <a:rPr lang="en-US" sz="2600" dirty="0">
                <a:latin typeface="Arial Narrow" panose="020B0606020202030204" pitchFamily="34" charset="0"/>
              </a:rPr>
              <a:t>Current teachers can reset passwords.</a:t>
            </a:r>
          </a:p>
          <a:p>
            <a:r>
              <a:rPr lang="en-US" sz="2600" dirty="0">
                <a:latin typeface="Arial Narrow" panose="020B0606020202030204" pitchFamily="34" charset="0"/>
              </a:rPr>
              <a:t>Includes PowerSchool and </a:t>
            </a:r>
            <a:r>
              <a:rPr lang="en-US" sz="2600" dirty="0" err="1">
                <a:latin typeface="Arial Narrow" panose="020B0606020202030204" pitchFamily="34" charset="0"/>
              </a:rPr>
              <a:t>SchoolNet</a:t>
            </a:r>
            <a:r>
              <a:rPr lang="en-US" sz="2600" dirty="0"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4703F0-9B60-4A09-BA52-7FBCE3C2CDC2}"/>
              </a:ext>
            </a:extLst>
          </p:cNvPr>
          <p:cNvSpPr txBox="1">
            <a:spLocks/>
          </p:cNvSpPr>
          <p:nvPr/>
        </p:nvSpPr>
        <p:spPr>
          <a:xfrm>
            <a:off x="1072692" y="1321776"/>
            <a:ext cx="3082255" cy="42144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400" b="1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Network</a:t>
            </a:r>
          </a:p>
          <a:p>
            <a:r>
              <a:rPr lang="en-US" sz="1900" dirty="0">
                <a:latin typeface="Arial Narrow" panose="020B0606020202030204" pitchFamily="34" charset="0"/>
              </a:rPr>
              <a:t>Username is student id number.</a:t>
            </a:r>
          </a:p>
          <a:p>
            <a:r>
              <a:rPr lang="en-US" sz="1900" dirty="0">
                <a:latin typeface="Arial Narrow" panose="020B0606020202030204" pitchFamily="34" charset="0"/>
              </a:rPr>
              <a:t>Teachers can reset any student’s password.</a:t>
            </a:r>
          </a:p>
          <a:p>
            <a:r>
              <a:rPr lang="en-US" sz="1900" dirty="0">
                <a:latin typeface="Arial Narrow" panose="020B0606020202030204" pitchFamily="34" charset="0"/>
              </a:rPr>
              <a:t>Files saved to the network drive are only accessible at school.</a:t>
            </a:r>
          </a:p>
          <a:p>
            <a:r>
              <a:rPr lang="en-US" sz="1900" dirty="0">
                <a:latin typeface="Arial Narrow" panose="020B0606020202030204" pitchFamily="34" charset="0"/>
              </a:rPr>
              <a:t>Network log in gives access to </a:t>
            </a:r>
            <a:r>
              <a:rPr lang="en-US" sz="1900" dirty="0" err="1">
                <a:latin typeface="Arial Narrow" panose="020B0606020202030204" pitchFamily="34" charset="0"/>
              </a:rPr>
              <a:t>WiFi</a:t>
            </a:r>
            <a:r>
              <a:rPr lang="en-US" sz="1900" dirty="0">
                <a:latin typeface="Arial Narrow" panose="020B0606020202030204" pitchFamily="34" charset="0"/>
              </a:rPr>
              <a:t> on school devices.</a:t>
            </a:r>
          </a:p>
          <a:p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78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Garamond</vt:lpstr>
      <vt:lpstr>Office Theme</vt:lpstr>
      <vt:lpstr>Student Accounts Links available on NWCCA homepage under Quicklinks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Accounts Links available on NWCCA homepage under Quicklinks</dc:title>
  <dc:creator>dhitchings@wcpschools.wcpss.local</dc:creator>
  <cp:lastModifiedBy>dhitchings@wcpschools.wcpss.local</cp:lastModifiedBy>
  <cp:revision>2</cp:revision>
  <dcterms:created xsi:type="dcterms:W3CDTF">2018-09-04T18:06:46Z</dcterms:created>
  <dcterms:modified xsi:type="dcterms:W3CDTF">2018-09-04T18:15:57Z</dcterms:modified>
</cp:coreProperties>
</file>